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0" r:id="rId3"/>
    <p:sldId id="257" r:id="rId4"/>
    <p:sldId id="258" r:id="rId5"/>
    <p:sldId id="259" r:id="rId6"/>
    <p:sldId id="298" r:id="rId7"/>
    <p:sldId id="261" r:id="rId8"/>
    <p:sldId id="278" r:id="rId9"/>
    <p:sldId id="279" r:id="rId10"/>
    <p:sldId id="280" r:id="rId11"/>
    <p:sldId id="284" r:id="rId12"/>
    <p:sldId id="287" r:id="rId13"/>
    <p:sldId id="288" r:id="rId14"/>
    <p:sldId id="289" r:id="rId15"/>
    <p:sldId id="296" r:id="rId16"/>
    <p:sldId id="290" r:id="rId17"/>
    <p:sldId id="291" r:id="rId18"/>
    <p:sldId id="292" r:id="rId19"/>
    <p:sldId id="293" r:id="rId20"/>
    <p:sldId id="294" r:id="rId21"/>
    <p:sldId id="295" r:id="rId22"/>
    <p:sldId id="297" r:id="rId23"/>
    <p:sldId id="263" r:id="rId24"/>
    <p:sldId id="299" r:id="rId25"/>
    <p:sldId id="300" r:id="rId26"/>
    <p:sldId id="311" r:id="rId27"/>
    <p:sldId id="302" r:id="rId28"/>
    <p:sldId id="313" r:id="rId29"/>
    <p:sldId id="301" r:id="rId30"/>
    <p:sldId id="304" r:id="rId31"/>
    <p:sldId id="264" r:id="rId32"/>
    <p:sldId id="306" r:id="rId33"/>
    <p:sldId id="307" r:id="rId34"/>
    <p:sldId id="305" r:id="rId35"/>
    <p:sldId id="309" r:id="rId36"/>
    <p:sldId id="31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0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9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3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6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9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026C-5531-4A46-9BDA-3781D817ED1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FBA7-08BC-4BFA-A412-E76DE20A3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0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1"/>
            <a:ext cx="5410200" cy="4572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Business Intelligence Software for Project Management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867400"/>
            <a:ext cx="6400800" cy="762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</a:rPr>
              <a:t>Brian Leach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5181600" cy="12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286000" y="1941479"/>
            <a:ext cx="14478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00500" y="1066800"/>
            <a:ext cx="1447800" cy="259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COST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98140" y="1066800"/>
            <a:ext cx="1447800" cy="2590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IMS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4287466" y="4094534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6477000" y="4096155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130685" y="5363183"/>
            <a:ext cx="2743200" cy="1371600"/>
          </a:xfrm>
          <a:prstGeom prst="roundRect">
            <a:avLst/>
          </a:prstGeom>
          <a:solidFill>
            <a:srgbClr val="FF99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COST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98140" y="5363183"/>
            <a:ext cx="2743200" cy="1371600"/>
          </a:xfrm>
          <a:prstGeom prst="roundRect">
            <a:avLst/>
          </a:prstGeom>
          <a:solidFill>
            <a:srgbClr val="6666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IMS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352800" y="609600"/>
            <a:ext cx="5105400" cy="3200400"/>
            <a:chOff x="3352800" y="609600"/>
            <a:chExt cx="5105400" cy="3200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352800" y="609600"/>
              <a:ext cx="5105400" cy="3200400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505200" y="609601"/>
              <a:ext cx="4953000" cy="3200399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286000" y="1941479"/>
            <a:ext cx="14478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Brian Leach\AppData\Local\Microsoft\Windows\Temporary Internet Files\Content.IE5\AUWYPWMV\MC9003108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30369"/>
            <a:ext cx="1807769" cy="120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rian Leach\AppData\Local\Microsoft\Windows\Temporary Internet Files\Content.IE5\AUWYPWMV\MC90031083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315" y="1873764"/>
            <a:ext cx="1807769" cy="120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1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286000" y="1941479"/>
            <a:ext cx="14478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Brian Leach\AppData\Local\Microsoft\Windows\Temporary Internet Files\Content.IE5\AUWYPWMV\MC9003108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30369"/>
            <a:ext cx="1807769" cy="120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rian Leach\AppData\Local\Microsoft\Windows\Temporary Internet Files\Content.IE5\AUWYPWMV\MC90031083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315" y="1873764"/>
            <a:ext cx="1807769" cy="120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rian Leach\AppData\Local\Microsoft\Windows\Temporary Internet Files\Content.IE5\BFPQQNDX\MC900353683[1].wmf"/>
          <p:cNvPicPr>
            <a:picLocks noChangeAspect="1" noChangeArrowheads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83877"/>
            <a:ext cx="2381816" cy="174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352800" y="609600"/>
            <a:ext cx="5105400" cy="3200400"/>
            <a:chOff x="3352800" y="609600"/>
            <a:chExt cx="5105400" cy="3200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352800" y="609600"/>
              <a:ext cx="5105400" cy="3200400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505200" y="609601"/>
              <a:ext cx="4953000" cy="3200399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ight Arrow 12"/>
          <p:cNvSpPr/>
          <p:nvPr/>
        </p:nvSpPr>
        <p:spPr>
          <a:xfrm rot="5400000">
            <a:off x="4287466" y="4094534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6477000" y="4096155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C:\Users\Brian Leach\AppData\Local\Microsoft\Windows\Temporary Internet Files\Content.IE5\BFPQQNDX\MC90035368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45704"/>
            <a:ext cx="2381816" cy="174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9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286000" y="1941479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4287466" y="3810000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6858000" y="3811621"/>
            <a:ext cx="9906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Brian Leach\AppData\Local\Microsoft\Windows\Temporary Internet Files\Content.IE5\0G3X8V77\MC900019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940" y="1703789"/>
            <a:ext cx="2445945" cy="137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rian Leach\AppData\Local\Microsoft\Windows\Temporary Internet Files\Content.IE5\0G3X8V77\MC90001929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767" y="1692440"/>
            <a:ext cx="2445945" cy="137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3352800" y="609600"/>
            <a:ext cx="5105400" cy="3200400"/>
            <a:chOff x="3352800" y="609600"/>
            <a:chExt cx="5105400" cy="3200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352800" y="609600"/>
              <a:ext cx="5105400" cy="3200400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505200" y="609601"/>
              <a:ext cx="4953000" cy="3200399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6" name="Picture 4" descr="C:\Users\Brian Leach\AppData\Local\Microsoft\Windows\Temporary Internet Files\Content.IE5\GVPJXEQ6\MC9002331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226" y="4658397"/>
            <a:ext cx="2348153" cy="217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Brian Leach\AppData\Local\Microsoft\Windows\Temporary Internet Files\Content.IE5\GVPJXEQ6\MC90023319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047" y="4572000"/>
            <a:ext cx="2348153" cy="217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352801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sz="11500" dirty="0" smtClean="0"/>
              <a:t>INSANE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023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54562" cy="645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3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1"/>
            <a:ext cx="7467600" cy="56388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4400" dirty="0" smtClean="0"/>
              <a:t>Project Data Should Be:</a:t>
            </a:r>
          </a:p>
        </p:txBody>
      </p:sp>
    </p:spTree>
    <p:extLst>
      <p:ext uri="{BB962C8B-B14F-4D97-AF65-F5344CB8AC3E}">
        <p14:creationId xmlns:p14="http://schemas.microsoft.com/office/powerpoint/2010/main" val="34096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1"/>
            <a:ext cx="7467600" cy="56388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4400" dirty="0" smtClean="0"/>
              <a:t>Project Data Should Be: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Access</a:t>
            </a:r>
          </a:p>
        </p:txBody>
      </p:sp>
    </p:spTree>
    <p:extLst>
      <p:ext uri="{BB962C8B-B14F-4D97-AF65-F5344CB8AC3E}">
        <p14:creationId xmlns:p14="http://schemas.microsoft.com/office/powerpoint/2010/main" val="41002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1"/>
            <a:ext cx="7467600" cy="56388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4400" dirty="0" smtClean="0"/>
              <a:t>Project Data Should Be: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Access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View</a:t>
            </a:r>
          </a:p>
        </p:txBody>
      </p:sp>
    </p:spTree>
    <p:extLst>
      <p:ext uri="{BB962C8B-B14F-4D97-AF65-F5344CB8AC3E}">
        <p14:creationId xmlns:p14="http://schemas.microsoft.com/office/powerpoint/2010/main" val="2890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1"/>
            <a:ext cx="7467600" cy="56388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4400" dirty="0" smtClean="0"/>
              <a:t>Project Data Should Be: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Access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View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Understand</a:t>
            </a:r>
          </a:p>
        </p:txBody>
      </p:sp>
    </p:spTree>
    <p:extLst>
      <p:ext uri="{BB962C8B-B14F-4D97-AF65-F5344CB8AC3E}">
        <p14:creationId xmlns:p14="http://schemas.microsoft.com/office/powerpoint/2010/main" val="20455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Our Purpose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91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1"/>
            <a:ext cx="7467600" cy="56388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4400" dirty="0" smtClean="0"/>
              <a:t>Project Data Should Be: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Access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View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Understand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400" dirty="0" smtClean="0"/>
              <a:t>Easy to Move</a:t>
            </a:r>
          </a:p>
          <a:p>
            <a:pPr>
              <a:buFont typeface="Arial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33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1"/>
            <a:ext cx="7848600" cy="5638800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4000" dirty="0" smtClean="0"/>
              <a:t>We Make:</a:t>
            </a:r>
          </a:p>
          <a:p>
            <a:pPr marL="18288" indent="0">
              <a:buNone/>
            </a:pPr>
            <a:endParaRPr lang="en-US" sz="1800" dirty="0" smtClean="0"/>
          </a:p>
          <a:p>
            <a:pPr marL="515938" indent="-282575">
              <a:buFont typeface="Arial" pitchFamily="34" charset="0"/>
              <a:buChar char="•"/>
            </a:pPr>
            <a:r>
              <a:rPr lang="en-US" sz="4000" dirty="0" smtClean="0"/>
              <a:t>Better Project Managers</a:t>
            </a:r>
          </a:p>
          <a:p>
            <a:pPr marL="515938" indent="-282575">
              <a:buFont typeface="Arial" pitchFamily="34" charset="0"/>
              <a:buChar char="•"/>
            </a:pPr>
            <a:r>
              <a:rPr lang="en-US" sz="4000" dirty="0" smtClean="0"/>
              <a:t>Project Data:</a:t>
            </a:r>
          </a:p>
          <a:p>
            <a:pPr marL="1170623" lvl="1" indent="-571500">
              <a:buFont typeface="Wingdings" pitchFamily="2" charset="2"/>
              <a:buChar char="ü"/>
            </a:pPr>
            <a:r>
              <a:rPr lang="en-US" sz="4000" dirty="0" smtClean="0"/>
              <a:t>Easy to Access &amp; View</a:t>
            </a:r>
          </a:p>
          <a:p>
            <a:pPr marL="1170623" lvl="1" indent="-571500">
              <a:buFont typeface="Wingdings" pitchFamily="2" charset="2"/>
              <a:buChar char="ü"/>
            </a:pPr>
            <a:r>
              <a:rPr lang="en-US" sz="4000" dirty="0" smtClean="0"/>
              <a:t>Easy to Understand</a:t>
            </a:r>
          </a:p>
          <a:p>
            <a:pPr marL="1170623" lvl="1" indent="-571500">
              <a:buFont typeface="Wingdings" pitchFamily="2" charset="2"/>
              <a:buChar char="ü"/>
            </a:pPr>
            <a:r>
              <a:rPr lang="en-US" sz="4000" dirty="0" smtClean="0"/>
              <a:t>Easy to Move</a:t>
            </a:r>
          </a:p>
          <a:p>
            <a:pPr>
              <a:buFont typeface="Arial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513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5" y="2971800"/>
            <a:ext cx="9148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en-US" sz="8800" dirty="0"/>
              <a:t>CPR + IMS </a:t>
            </a:r>
            <a:r>
              <a:rPr lang="en-US" sz="8800" dirty="0" smtClean="0"/>
              <a:t> DIDs</a:t>
            </a:r>
            <a:endParaRPr lang="en-US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-304800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/>
              <a:t>IPMR</a:t>
            </a:r>
            <a:endParaRPr lang="en-US" sz="23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21" y="4807803"/>
            <a:ext cx="91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UN/CEFACT </a:t>
            </a:r>
            <a:r>
              <a:rPr lang="en-US" sz="4800" dirty="0" smtClean="0"/>
              <a:t>XML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943600"/>
            <a:ext cx="91213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IF YOU CAN READ THIS, GOOD FOR YOU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568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74" y="2417148"/>
            <a:ext cx="6534726" cy="444085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Microsoft Project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>
            <a:off x="3124200" y="1143000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6576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{free exporter!}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11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Analyzer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flipH="1">
            <a:off x="2971800" y="1143000"/>
            <a:ext cx="1295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{schedule quality}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13" y="3886200"/>
            <a:ext cx="1770887" cy="1770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317962"/>
            <a:ext cx="6397852" cy="15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Analyzer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flipH="1">
            <a:off x="2971800" y="1143000"/>
            <a:ext cx="1295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{schedule quality}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48" y="5317962"/>
            <a:ext cx="6397852" cy="1520988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1422" y="32766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Project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3438524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Server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24384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Primavera P6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544171" flipH="1">
            <a:off x="2915555" y="2022804"/>
            <a:ext cx="664443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868479" flipH="1">
            <a:off x="2260483" y="2764702"/>
            <a:ext cx="894778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 flipH="1">
            <a:off x="990600" y="2590800"/>
            <a:ext cx="533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13" y="3886200"/>
            <a:ext cx="1770887" cy="177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Analyzer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flipH="1">
            <a:off x="2971800" y="1143000"/>
            <a:ext cx="1295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{schedule quality}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48" y="5317962"/>
            <a:ext cx="6397852" cy="1520988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1422" y="32766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Project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3438524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Server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24384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Primavera P6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544171" flipH="1">
            <a:off x="2915555" y="2022804"/>
            <a:ext cx="664443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868479" flipH="1">
            <a:off x="2260483" y="2764702"/>
            <a:ext cx="894778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 flipH="1">
            <a:off x="990600" y="2590800"/>
            <a:ext cx="533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13" y="3886200"/>
            <a:ext cx="1770887" cy="1770887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7772400" y="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848600" y="8382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848600" y="20574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705600" y="27432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D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9641134" flipH="1">
            <a:off x="7240177" y="428059"/>
            <a:ext cx="497398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flipH="1">
            <a:off x="7521523" y="995753"/>
            <a:ext cx="248699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902650" flipH="1">
            <a:off x="7356825" y="1954195"/>
            <a:ext cx="497398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2964103" flipH="1">
            <a:off x="6519911" y="2463906"/>
            <a:ext cx="405723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Viewer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{access and view}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21422" y="3276600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Project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3438524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Server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24384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Primavera P6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544171" flipH="1">
            <a:off x="2915555" y="2022804"/>
            <a:ext cx="664443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868479" flipH="1">
            <a:off x="2260483" y="2764702"/>
            <a:ext cx="894778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 flipH="1">
            <a:off x="990600" y="2590800"/>
            <a:ext cx="533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294" y="5257800"/>
            <a:ext cx="5728906" cy="1532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886200"/>
            <a:ext cx="1828804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Viewer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flipH="1">
            <a:off x="2971800" y="1143000"/>
            <a:ext cx="1295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{access and view}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21422" y="3276600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Project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3438524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Server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24384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Primavera P6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544171" flipH="1">
            <a:off x="2915555" y="2022804"/>
            <a:ext cx="664443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868479" flipH="1">
            <a:off x="2260483" y="2764702"/>
            <a:ext cx="894778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 flipH="1">
            <a:off x="990600" y="2590800"/>
            <a:ext cx="533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294" y="5257800"/>
            <a:ext cx="5728906" cy="1532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886200"/>
            <a:ext cx="1828804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Viewer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flipH="1">
            <a:off x="2971800" y="1143000"/>
            <a:ext cx="1295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{access and view}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21422" y="3276600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Project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3438524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Server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24384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Primavera P6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544171" flipH="1">
            <a:off x="2915555" y="2022804"/>
            <a:ext cx="664443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868479" flipH="1">
            <a:off x="2260483" y="2764702"/>
            <a:ext cx="894778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 flipH="1">
            <a:off x="990600" y="2590800"/>
            <a:ext cx="533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294" y="5257800"/>
            <a:ext cx="5728906" cy="1532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886200"/>
            <a:ext cx="1828804" cy="182880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772400" y="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848600" y="8382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848600" y="20574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705600" y="27432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D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9641134" flipH="1">
            <a:off x="7240177" y="428059"/>
            <a:ext cx="497398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flipH="1">
            <a:off x="7521523" y="995753"/>
            <a:ext cx="248699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902650" flipH="1">
            <a:off x="7356825" y="1954195"/>
            <a:ext cx="497398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964103" flipH="1">
            <a:off x="6519911" y="2463906"/>
            <a:ext cx="405723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685801"/>
            <a:ext cx="7620000" cy="5562599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600" dirty="0" smtClean="0"/>
              <a:t>Which gives you the best chance at project success?</a:t>
            </a:r>
          </a:p>
          <a:p>
            <a:pPr marL="18288" indent="0">
              <a:buNone/>
            </a:pPr>
            <a:endParaRPr lang="en-US" sz="3600" dirty="0"/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/>
              <a:t>Better Processes</a:t>
            </a:r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/>
              <a:t>Better Tools</a:t>
            </a:r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/>
              <a:t>Better Tracking &amp; Management?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78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74"/>
            <a:ext cx="2362200" cy="195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Steelray Project Viewer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flipH="1">
            <a:off x="2971800" y="1143000"/>
            <a:ext cx="1295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87674"/>
            <a:ext cx="2933700" cy="195072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UN/CEFACT XML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2" y="4407789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{access, view, analyze}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21422" y="3276600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Project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3438524"/>
            <a:ext cx="24384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Server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24384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Primavera P6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544171" flipH="1">
            <a:off x="2915555" y="2022804"/>
            <a:ext cx="664443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868479" flipH="1">
            <a:off x="2260483" y="2764702"/>
            <a:ext cx="894778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 flipH="1">
            <a:off x="990600" y="2590800"/>
            <a:ext cx="533400" cy="533400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400" y="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848600" y="8382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848600" y="20574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A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705600" y="2743200"/>
            <a:ext cx="12954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D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9641134" flipH="1">
            <a:off x="7240177" y="428059"/>
            <a:ext cx="497398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flipH="1">
            <a:off x="7521523" y="995753"/>
            <a:ext cx="248699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902650" flipH="1">
            <a:off x="7356825" y="1954195"/>
            <a:ext cx="497398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964103" flipH="1">
            <a:off x="6519911" y="2463906"/>
            <a:ext cx="405723" cy="299647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637776"/>
            <a:ext cx="2057400" cy="11148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IPMR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1463037"/>
            <a:ext cx="2057400" cy="8469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Analyzer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4530855">
            <a:off x="3163333" y="1207958"/>
            <a:ext cx="300728" cy="2686786"/>
          </a:xfrm>
          <a:prstGeom prst="downArrow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3491127">
            <a:off x="4370819" y="2371005"/>
            <a:ext cx="300728" cy="1023886"/>
          </a:xfrm>
          <a:prstGeom prst="downArrow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6176272" y="2523404"/>
            <a:ext cx="300728" cy="1134196"/>
          </a:xfrm>
          <a:prstGeom prst="downArrow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 0.188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3" grpId="0" animBg="1"/>
      <p:bldP spid="23" grpId="0" animBg="1"/>
      <p:bldP spid="10" grpId="0" animBg="1"/>
      <p:bldP spid="26" grpId="0" animBg="1"/>
      <p:bldP spid="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Innovation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Innovation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194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Great Design</a:t>
            </a: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81200" y="1600200"/>
            <a:ext cx="1066800" cy="1219200"/>
          </a:xfrm>
          <a:prstGeom prst="straightConnector1">
            <a:avLst/>
          </a:prstGeom>
          <a:ln w="76200">
            <a:solidFill>
              <a:schemeClr val="bg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3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Innovation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194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Great Design</a:t>
            </a: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81200" y="1600200"/>
            <a:ext cx="1066800" cy="1219200"/>
          </a:xfrm>
          <a:prstGeom prst="straightConnector1">
            <a:avLst/>
          </a:prstGeom>
          <a:ln w="76200">
            <a:solidFill>
              <a:schemeClr val="bg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5800" y="4577692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YOU</a:t>
            </a:r>
            <a:endParaRPr lang="en-US" sz="96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048000" y="4419600"/>
            <a:ext cx="1676400" cy="609600"/>
          </a:xfrm>
          <a:prstGeom prst="straightConnector1">
            <a:avLst/>
          </a:prstGeom>
          <a:ln w="76200">
            <a:solidFill>
              <a:schemeClr val="bg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0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472" y="1219200"/>
            <a:ext cx="48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Work with us on new stuff to make you awesome at what you do</a:t>
            </a:r>
          </a:p>
        </p:txBody>
      </p:sp>
      <p:sp>
        <p:nvSpPr>
          <p:cNvPr id="10" name="Left Brace 9"/>
          <p:cNvSpPr/>
          <p:nvPr/>
        </p:nvSpPr>
        <p:spPr>
          <a:xfrm>
            <a:off x="1411857" y="1219200"/>
            <a:ext cx="457200" cy="4343400"/>
          </a:xfrm>
          <a:prstGeom prst="leftBrac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0800000">
            <a:off x="7010400" y="1219200"/>
            <a:ext cx="457200" cy="4343400"/>
          </a:xfrm>
          <a:prstGeom prst="leftBrac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472" y="288667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10" name="Left Brace 9"/>
          <p:cNvSpPr/>
          <p:nvPr/>
        </p:nvSpPr>
        <p:spPr>
          <a:xfrm>
            <a:off x="1411857" y="1219200"/>
            <a:ext cx="457200" cy="4343400"/>
          </a:xfrm>
          <a:prstGeom prst="leftBrac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0800000">
            <a:off x="7010400" y="1219200"/>
            <a:ext cx="457200" cy="4343400"/>
          </a:xfrm>
          <a:prstGeom prst="leftBrac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1"/>
            <a:ext cx="5410200" cy="4572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Business Intelligence Software for Project Management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867400"/>
            <a:ext cx="6400800" cy="762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</a:rPr>
              <a:t>Brian Leach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5181600" cy="1258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29718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www.steelray.com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brian.leach@steelray.com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99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685801"/>
            <a:ext cx="7620000" cy="5562599"/>
          </a:xfrm>
        </p:spPr>
        <p:txBody>
          <a:bodyPr anchor="t">
            <a:normAutofit/>
          </a:bodyPr>
          <a:lstStyle/>
          <a:p>
            <a:pPr marL="18288" indent="0">
              <a:buNone/>
            </a:pPr>
            <a:r>
              <a:rPr lang="en-US" sz="3600" dirty="0" smtClean="0"/>
              <a:t>Which gives you the best chance at project success?</a:t>
            </a:r>
          </a:p>
          <a:p>
            <a:pPr marL="18288" indent="0">
              <a:buNone/>
            </a:pPr>
            <a:endParaRPr lang="en-US" sz="3600" dirty="0"/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/>
              <a:t>Better Processes</a:t>
            </a:r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/>
              <a:t>Better Tools</a:t>
            </a:r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/>
              <a:t>Better Tracking &amp; Measurement</a:t>
            </a:r>
            <a:br>
              <a:rPr lang="en-US" sz="3600" dirty="0" smtClean="0"/>
            </a:br>
            <a:endParaRPr lang="en-US" sz="3600" dirty="0" smtClean="0"/>
          </a:p>
          <a:p>
            <a:pPr marL="761238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C000"/>
                </a:solidFill>
              </a:rPr>
              <a:t>Better Project Managers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724400"/>
            <a:ext cx="7391400" cy="13716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6294" y="26670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7200" dirty="0">
                <a:solidFill>
                  <a:schemeClr val="bg1"/>
                </a:solidFill>
              </a:rPr>
              <a:t>We Make </a:t>
            </a:r>
            <a:r>
              <a:rPr lang="en-US" sz="7200" dirty="0" smtClean="0">
                <a:solidFill>
                  <a:schemeClr val="bg1"/>
                </a:solidFill>
              </a:rPr>
              <a:t>Better </a:t>
            </a:r>
            <a:r>
              <a:rPr lang="en-US" sz="7200" dirty="0">
                <a:solidFill>
                  <a:schemeClr val="bg1"/>
                </a:solidFill>
              </a:rPr>
              <a:t>Project </a:t>
            </a:r>
            <a:r>
              <a:rPr lang="en-US" sz="7200" dirty="0" smtClean="0">
                <a:solidFill>
                  <a:schemeClr val="bg1"/>
                </a:solidFill>
              </a:rPr>
              <a:t>Managers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6294" y="26670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7200" dirty="0">
                <a:solidFill>
                  <a:schemeClr val="bg1"/>
                </a:solidFill>
              </a:rPr>
              <a:t>We Make </a:t>
            </a:r>
            <a:r>
              <a:rPr lang="en-US" sz="7200" dirty="0" smtClean="0">
                <a:solidFill>
                  <a:schemeClr val="bg1"/>
                </a:solidFill>
              </a:rPr>
              <a:t>Better </a:t>
            </a:r>
            <a:r>
              <a:rPr lang="en-US" sz="7200" dirty="0">
                <a:solidFill>
                  <a:schemeClr val="bg1"/>
                </a:solidFill>
              </a:rPr>
              <a:t>Project </a:t>
            </a:r>
            <a:r>
              <a:rPr lang="en-US" sz="7200" dirty="0" smtClean="0">
                <a:solidFill>
                  <a:schemeClr val="bg1"/>
                </a:solidFill>
              </a:rPr>
              <a:t>Managers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6294" y="146667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</a:rPr>
              <a:t>How</a:t>
            </a:r>
            <a:endParaRPr lang="en-US" sz="7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286000" y="1941479"/>
            <a:ext cx="14478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00500" y="1066800"/>
            <a:ext cx="1447800" cy="259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COST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98140" y="1066800"/>
            <a:ext cx="1447800" cy="2590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IMS</a:t>
            </a:r>
            <a:endParaRPr lang="en-US" dirty="0"/>
          </a:p>
        </p:txBody>
      </p:sp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286000" y="1941479"/>
            <a:ext cx="1447800" cy="68580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00500" y="1066800"/>
            <a:ext cx="1447800" cy="259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COST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98140" y="1066800"/>
            <a:ext cx="1447800" cy="2590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IMS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352800" y="609600"/>
            <a:ext cx="5105400" cy="3200400"/>
            <a:chOff x="3352800" y="609600"/>
            <a:chExt cx="5105400" cy="3200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352800" y="609600"/>
              <a:ext cx="5105400" cy="3200400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505200" y="609601"/>
              <a:ext cx="4953000" cy="3200399"/>
            </a:xfrm>
            <a:prstGeom prst="line">
              <a:avLst/>
            </a:prstGeom>
            <a:ln w="152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Brian Leach\AppData\Local\Microsoft\Windows\Temporary Internet Files\Content.IE5\5YGCXFZT\MC900240373[1].wmf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356862" cy="163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Leach\AppData\Local\Microsoft\Windows\Temporary Internet Files\Content.IE5\5YGCXFZT\MC900203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1" y="2474068"/>
            <a:ext cx="1904347" cy="1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096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Taxonomy xmlns="8781b459-35d1-4874-a8a7-354b71085f54" xsi:nil="true"/>
    <PublishingStartDate xmlns="http://schemas.microsoft.com/sharepoint/v3" xsi:nil="true"/>
    <ContentFileId xmlns="818ab197-d140-402e-b8de-97cd7fd1637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D28CA9-215F-40F5-BA6A-3C31F22FCC0A}"/>
</file>

<file path=customXml/itemProps2.xml><?xml version="1.0" encoding="utf-8"?>
<ds:datastoreItem xmlns:ds="http://schemas.openxmlformats.org/officeDocument/2006/customXml" ds:itemID="{776A4494-1150-48A0-A16B-17ED098C85DF}"/>
</file>

<file path=customXml/itemProps3.xml><?xml version="1.0" encoding="utf-8"?>
<ds:datastoreItem xmlns:ds="http://schemas.openxmlformats.org/officeDocument/2006/customXml" ds:itemID="{B9C593C1-63EB-4BA9-8A6C-7ECCEC8138E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344</Words>
  <Application>Microsoft Office PowerPoint</Application>
  <PresentationFormat>On-screen Show (4:3)</PresentationFormat>
  <Paragraphs>134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Business Intelligence Software for Project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Business Intelligence Software for Project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STEELRAY SOFTWARE</dc:title>
  <dc:creator>Brian Leach</dc:creator>
  <cp:lastModifiedBy>Brian Leach</cp:lastModifiedBy>
  <cp:revision>28</cp:revision>
  <dcterms:created xsi:type="dcterms:W3CDTF">2013-01-21T20:36:06Z</dcterms:created>
  <dcterms:modified xsi:type="dcterms:W3CDTF">2013-01-23T02:44:59Z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PublishingContact">
    <vt:lpwstr/>
  </property>
  <property fmtid="{D5CDD505-2E9C-101B-9397-08002B2CF9AE}" pid="9" name="PublishingPageContent">
    <vt:lpwstr/>
  </property>
  <property fmtid="{D5CDD505-2E9C-101B-9397-08002B2CF9AE}" pid="11" name="PublishingRollupImage">
    <vt:lpwstr/>
  </property>
  <property fmtid="{D5CDD505-2E9C-101B-9397-08002B2CF9AE}" pid="12" name="ArticleByLine">
    <vt:lpwstr/>
  </property>
  <property fmtid="{D5CDD505-2E9C-101B-9397-08002B2CF9AE}" pid="13" name="PublishingContactEmail">
    <vt:lpwstr/>
  </property>
  <property fmtid="{D5CDD505-2E9C-101B-9397-08002B2CF9AE}" pid="14" name="PublishingPageImage">
    <vt:lpwstr/>
  </property>
  <property fmtid="{D5CDD505-2E9C-101B-9397-08002B2CF9AE}" pid="15" name="SummaryLinks">
    <vt:lpwstr/>
  </property>
  <property fmtid="{D5CDD505-2E9C-101B-9397-08002B2CF9AE}" pid="16" name="PublishingContactPicture">
    <vt:lpwstr/>
  </property>
  <property fmtid="{D5CDD505-2E9C-101B-9397-08002B2CF9AE}" pid="17" name="PublishingVariationGroupID">
    <vt:lpwstr/>
  </property>
  <property fmtid="{D5CDD505-2E9C-101B-9397-08002B2CF9AE}" pid="18" name="SummaryLinks2">
    <vt:lpwstr/>
  </property>
  <property fmtid="{D5CDD505-2E9C-101B-9397-08002B2CF9AE}" pid="19" name="NDIAKeywords">
    <vt:lpwstr/>
  </property>
  <property fmtid="{D5CDD505-2E9C-101B-9397-08002B2CF9AE}" pid="20" name="NDIA Long Description">
    <vt:lpwstr/>
  </property>
  <property fmtid="{D5CDD505-2E9C-101B-9397-08002B2CF9AE}" pid="21" name="PageHeading">
    <vt:lpwstr/>
  </property>
  <property fmtid="{D5CDD505-2E9C-101B-9397-08002B2CF9AE}" pid="22" name="PublishingContactName">
    <vt:lpwstr/>
  </property>
  <property fmtid="{D5CDD505-2E9C-101B-9397-08002B2CF9AE}" pid="23" name="PublishingVariationRelationshipLinkFieldID">
    <vt:lpwstr/>
  </property>
  <property fmtid="{D5CDD505-2E9C-101B-9397-08002B2CF9AE}" pid="24" name="Comments">
    <vt:lpwstr/>
  </property>
  <property fmtid="{D5CDD505-2E9C-101B-9397-08002B2CF9AE}" pid="25" name="PublishingPageLayout">
    <vt:lpwstr/>
  </property>
  <property fmtid="{D5CDD505-2E9C-101B-9397-08002B2CF9AE}" pid="26" name="ForceSSL">
    <vt:bool>false</vt:bool>
  </property>
  <property fmtid="{D5CDD505-2E9C-101B-9397-08002B2CF9AE}" pid="27" name="Audience">
    <vt:lpwstr/>
  </property>
  <property fmtid="{D5CDD505-2E9C-101B-9397-08002B2CF9AE}" pid="28" name="PublishingImageCaption">
    <vt:lpwstr/>
  </property>
</Properties>
</file>